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83" r:id="rId4"/>
    <p:sldId id="285" r:id="rId5"/>
    <p:sldId id="284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20" autoAdjust="0"/>
  </p:normalViewPr>
  <p:slideViewPr>
    <p:cSldViewPr snapToGrid="0">
      <p:cViewPr varScale="1">
        <p:scale>
          <a:sx n="76" d="100"/>
          <a:sy n="76" d="100"/>
        </p:scale>
        <p:origin x="84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E1DE00-6A61-7E7C-FC54-0EAFDB3919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972D6B-A98C-5B1E-F7F3-EAFC3D73BD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1C4B2-896E-4D93-B5E4-9F645D673399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C47FA-9851-14D4-380D-F3A1EE2A4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CSE, Manipur Technical University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4AD6F-A0A7-F68E-426B-D4C283341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562BA-B35D-4797-9F68-64C9E48638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3899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5DD62-77B7-4BF8-B6D2-5C19ED38B59F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CSE, Manipur Technical University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89E6A-3212-4E7D-B3A5-F43B13CA89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03576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D25D56-6E9A-4963-A355-916E6E674436}" type="datetime1">
              <a:rPr lang="en-US" smtClean="0"/>
              <a:t>1/20/2025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9008E-8436-470D-AFB9-8E7642EF4DDF}" type="slidenum">
              <a:rPr lang="en-US" smtClean="0"/>
              <a:t>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C7BB6-1DAE-518D-A6D9-927B99ADC1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CSE, Manipur Technical University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31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CSE, Manipur Technical University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89E6A-3212-4E7D-B3A5-F43B13CA897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30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C5A2-5B96-C712-6947-836CE2D71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9AC15-2E55-97A2-908E-C617CD46A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EE4A8-8269-E975-0A5A-D30C15D1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5DA6-07BF-487B-8C80-AB4043286918}" type="datetime1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239D5-603B-64D7-DEE7-B0984EDF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BE299-6B1D-61A4-DCAE-0B3B49C6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65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76F2-9DA6-6AD0-64A9-BB85E3A1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F5B3D-7FAB-FE17-1105-D8D37B55E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426A0-5F38-630A-78C7-65905545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4041-AF34-46EE-B65F-77A33D4DC756}" type="datetime1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C9802-9363-49C2-F8E9-E7E6D7DF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F69C4-5998-036B-62A8-5F000C29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99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2E13F-95B0-9F72-1E28-81A3CFD22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095BA-C35A-12E2-62C1-FCCDED983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B8E2E-3E7C-0E98-3DBD-503E9DFE7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D3CB-8C16-425A-B7E5-56D89123CAB4}" type="datetime1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EEA41-0690-E1BE-B18A-389761F7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61C99-6B45-2E01-27A7-EF15749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51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C3CE-ED9B-B7CE-CA6C-CE43B2DA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CEC0-9D3E-AA3B-BCCE-8314A34D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452A3-0DA6-9473-530A-C3190F65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9D83D-B53D-45A8-AB82-C1FDD42A3F3F}" type="datetime1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D6BC-75C5-A699-E674-668F3056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CB908-FC4A-9FFD-DE19-60AD9E6F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11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35F7-9A54-E7A9-815F-A3CED01AA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F8318-5682-C845-2BC5-9A2BF6010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071CC-3EE7-D20B-52FC-189F4224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8A5C-DEC1-44B9-88F3-D81B75196250}" type="datetime1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FD961-944E-59A9-A41A-A579D306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1DC8C-BC3B-EC67-C8B0-24DA8A72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52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9E3D-40DD-14BF-A812-0ACBE931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D9EE2-0F03-B92A-CE0B-D0D5A6FBB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837F8-8CC1-EFF6-EF00-50549DDD7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A2AAE-408C-D688-1C55-BE15282C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8D80F-7771-40A7-A6E0-A3CAB7D5373F}" type="datetime1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88C18-F164-FB92-CDB4-012EEA89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60AB4-0488-8961-F135-E33480E5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40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D494-95DE-0E92-64E0-11035C1A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339AB-5B59-2577-337C-FC45095F2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D3ED8-B9A2-B8CA-8B81-9F857F7D5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31447-E5A8-C8AC-69C0-C38C57858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999D6-A4E0-0B50-DF4D-045589B30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D9279-3954-15F7-20AF-F4DE2B18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B185F-BD23-4360-9FA8-570C524F823D}" type="datetime1">
              <a:rPr lang="en-IN" smtClean="0"/>
              <a:t>20-01-2025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48A4E-A675-9FDD-A48C-C19DFD75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0F620-7C44-B04D-0C2E-D5EF278E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26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19CF-EA79-9F51-B3D2-9D2D8EA2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95D48-9E9E-8395-8A71-D1A02035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1B3A5-7176-4B2A-AF03-25077C0D2C91}" type="datetime1">
              <a:rPr lang="en-IN" smtClean="0"/>
              <a:t>20-01-2025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A80FB-9D7F-2B2D-0469-5201CA73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39603-105B-278A-D374-E03D64D4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00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A6CF66-6852-BEFE-D314-BC21920F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2A0A-8DF0-4586-98AA-9644365FAAF4}" type="datetime1">
              <a:rPr lang="en-IN" smtClean="0"/>
              <a:t>20-01-2025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DD83DE-990A-9259-BC53-2913A5C5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9AE61-1508-B4C8-37CB-D72F66C0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7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2701-B4D3-2E68-B6E7-27FA856D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8C52-A4EF-7F63-DFCA-71C9C5112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970F0-1F2A-2C45-E691-F05E7AD3B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39728-EAEE-5253-1ED9-5D94F84E0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D6B93-F719-4B4E-AD99-942533B265E2}" type="datetime1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B34FE-F633-7AC3-3EBF-91BE38590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3A90D-5EB9-3974-B7E5-7F7A138A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63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C88E-3CBE-AD1F-3EAD-11EA2416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46583-A5CF-D157-EFA0-D8E6E5FD7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73746-DFED-54C6-B32C-581B474F4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6A2D-BAD8-B46C-CF57-424BA251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9379-4273-448D-8210-F9236397D40A}" type="datetime1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446ED-7ACD-0249-6AC2-FCCAB2CF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2BF61-1CC3-7796-5EB8-B31CA045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425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6DC42-3312-2673-E5AB-690D4FFD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DBE4F-8016-8BBF-F713-83FA397F1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0E3D0-8B82-8993-7CDB-A2A3688F8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5708D-407D-4941-8D8D-52AF53819F69}" type="datetime1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83E8-736F-3225-5A5E-11B6702A2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454A7-51B0-2161-77C4-99CBF2827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31E0F-6F2D-4B7E-8FC4-866B7CE370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79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ebp"/><Relationship Id="rId5" Type="http://schemas.openxmlformats.org/officeDocument/2006/relationships/image" Target="../media/image10.webp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3A8EF4-1292-8F73-48B1-14C810586B3E}"/>
              </a:ext>
            </a:extLst>
          </p:cNvPr>
          <p:cNvSpPr txBox="1"/>
          <p:nvPr/>
        </p:nvSpPr>
        <p:spPr>
          <a:xfrm>
            <a:off x="92366" y="180592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9E99E29-7542-D122-8942-E8588DA8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B643B-6A52-E6D0-4057-0C5D758A3506}"/>
              </a:ext>
            </a:extLst>
          </p:cNvPr>
          <p:cNvSpPr txBox="1"/>
          <p:nvPr/>
        </p:nvSpPr>
        <p:spPr>
          <a:xfrm>
            <a:off x="673988" y="493381"/>
            <a:ext cx="121919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MANIPUR TECHNICAL UNIVERSITY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Takyelpat</a:t>
            </a:r>
            <a:r>
              <a:rPr lang="en-US" alt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Imphal, Manipur - 795004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6458F9D-40B6-C107-CDA2-BB1A5D59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5" b="14835"/>
          <a:stretch/>
        </p:blipFill>
        <p:spPr bwMode="auto">
          <a:xfrm>
            <a:off x="1260876" y="462453"/>
            <a:ext cx="1163793" cy="11575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2F51F-34C1-E161-E5D6-B317E4896DF8}"/>
              </a:ext>
            </a:extLst>
          </p:cNvPr>
          <p:cNvGrpSpPr/>
          <p:nvPr/>
        </p:nvGrpSpPr>
        <p:grpSpPr>
          <a:xfrm>
            <a:off x="184732" y="3745947"/>
            <a:ext cx="3234813" cy="803010"/>
            <a:chOff x="184732" y="3745947"/>
            <a:chExt cx="3234813" cy="8030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14AC58-8218-437A-DDFC-5FC3E6918648}"/>
                </a:ext>
              </a:extLst>
            </p:cNvPr>
            <p:cNvSpPr txBox="1"/>
            <p:nvPr/>
          </p:nvSpPr>
          <p:spPr>
            <a:xfrm>
              <a:off x="184732" y="3745947"/>
              <a:ext cx="3234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Naorem Diyabarta Singh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Leader &amp; Member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8E1F88-8DAB-48E8-1CAB-ACE4A85FCC8C}"/>
                </a:ext>
              </a:extLst>
            </p:cNvPr>
            <p:cNvSpPr txBox="1"/>
            <p:nvPr/>
          </p:nvSpPr>
          <p:spPr>
            <a:xfrm>
              <a:off x="414908" y="4241180"/>
              <a:ext cx="2671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2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diyabarta_n21@mtu.ac.in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2EAC6D0-EE4B-4549-CE75-2B8432ED089F}"/>
              </a:ext>
            </a:extLst>
          </p:cNvPr>
          <p:cNvSpPr txBox="1"/>
          <p:nvPr/>
        </p:nvSpPr>
        <p:spPr>
          <a:xfrm>
            <a:off x="5227813" y="617700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6C902AA-03AC-4483-8724-7B036EED0238}" type="datetime4">
              <a:rPr lang="en-IN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January 2025</a:t>
            </a:fld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0B503-565F-1D54-A743-EED1A1F8AB0C}"/>
              </a:ext>
            </a:extLst>
          </p:cNvPr>
          <p:cNvSpPr txBox="1"/>
          <p:nvPr/>
        </p:nvSpPr>
        <p:spPr>
          <a:xfrm>
            <a:off x="3496924" y="5179032"/>
            <a:ext cx="538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Name: </a:t>
            </a:r>
            <a:r>
              <a:rPr lang="en-I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(CS4760)</a:t>
            </a:r>
          </a:p>
          <a:p>
            <a:pPr algn="ctr"/>
            <a:r>
              <a:rPr lang="en-IN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Faculty: </a:t>
            </a:r>
            <a:r>
              <a:rPr lang="en-I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Hanjabam Saratchandra Sharma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4A28C4-A017-FB9E-F68E-0A79BA93B86A}"/>
              </a:ext>
            </a:extLst>
          </p:cNvPr>
          <p:cNvGrpSpPr/>
          <p:nvPr/>
        </p:nvGrpSpPr>
        <p:grpSpPr>
          <a:xfrm>
            <a:off x="8772457" y="3748738"/>
            <a:ext cx="3234813" cy="800219"/>
            <a:chOff x="8772457" y="3748738"/>
            <a:chExt cx="3234813" cy="8002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B2A3E-24F2-F334-454A-74B61A5537B6}"/>
                </a:ext>
              </a:extLst>
            </p:cNvPr>
            <p:cNvSpPr txBox="1"/>
            <p:nvPr/>
          </p:nvSpPr>
          <p:spPr>
            <a:xfrm>
              <a:off x="8772457" y="3748738"/>
              <a:ext cx="3234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Naoroibam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Lanngamba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Luwang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Member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7F28CC-4AD8-82B3-7A79-3433269F4C1A}"/>
                </a:ext>
              </a:extLst>
            </p:cNvPr>
            <p:cNvSpPr txBox="1"/>
            <p:nvPr/>
          </p:nvSpPr>
          <p:spPr>
            <a:xfrm>
              <a:off x="9064368" y="4241180"/>
              <a:ext cx="2650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2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lanngamba_n21@mtu.ac.in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5FFBA1-B39A-BBE2-7C13-8439357F87A0}"/>
              </a:ext>
            </a:extLst>
          </p:cNvPr>
          <p:cNvGrpSpPr/>
          <p:nvPr/>
        </p:nvGrpSpPr>
        <p:grpSpPr>
          <a:xfrm>
            <a:off x="4478593" y="3773111"/>
            <a:ext cx="3234813" cy="800185"/>
            <a:chOff x="4478594" y="3752589"/>
            <a:chExt cx="3234813" cy="8001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031AD5-7B41-0BF2-26EB-5D32028AED1B}"/>
                </a:ext>
              </a:extLst>
            </p:cNvPr>
            <p:cNvSpPr txBox="1"/>
            <p:nvPr/>
          </p:nvSpPr>
          <p:spPr>
            <a:xfrm>
              <a:off x="4478594" y="3752589"/>
              <a:ext cx="3234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Ricky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Thoudam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Member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58AFB0-25B8-1621-D46A-383F52E98571}"/>
                </a:ext>
              </a:extLst>
            </p:cNvPr>
            <p:cNvSpPr txBox="1"/>
            <p:nvPr/>
          </p:nvSpPr>
          <p:spPr>
            <a:xfrm>
              <a:off x="4936245" y="4244997"/>
              <a:ext cx="2319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2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ricky_th21@mtu.ac.in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0A51FB-A75E-784E-49D7-9047BB62B9E6}"/>
              </a:ext>
            </a:extLst>
          </p:cNvPr>
          <p:cNvSpPr txBox="1"/>
          <p:nvPr/>
        </p:nvSpPr>
        <p:spPr>
          <a:xfrm>
            <a:off x="184732" y="2742669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240496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1006E-EF5E-9A47-C349-D21A38813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3F49-D776-79EF-9730-C32464C1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of System Implementation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20401DBB-C8E7-5953-3FE9-42DCCD38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AA898E-ADE7-5839-119C-9AE6667A9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99" y="1144582"/>
            <a:ext cx="8949802" cy="5034264"/>
          </a:xfrm>
          <a:prstGeom prst="rect">
            <a:avLst/>
          </a:prstGeom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DB4F8D32-36FB-B507-A487-7037BF8E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70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E0089-610A-326C-F0C8-353BF464F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ED310D4-35B5-4976-A8A8-6E2EFA82B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2" y="984441"/>
            <a:ext cx="1932784" cy="41361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37D6F7-992F-14E1-C4C4-45767A3B1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91" y="1497318"/>
            <a:ext cx="5400693" cy="3418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2125B-F69A-9D2B-025B-3FC3320DD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80" y="1271019"/>
            <a:ext cx="7938400" cy="4314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377071-93B7-DA6D-779F-5ADE4DF1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4ED02E3-5994-A4FC-58E2-CB931B32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04DCA-3C6E-E1CF-7ED9-2ED8DDE1B78A}"/>
              </a:ext>
            </a:extLst>
          </p:cNvPr>
          <p:cNvSpPr txBox="1"/>
          <p:nvPr/>
        </p:nvSpPr>
        <p:spPr>
          <a:xfrm>
            <a:off x="775568" y="5228514"/>
            <a:ext cx="34232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Blynk App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70FBF-DA03-C855-C97E-2C91F7FC712C}"/>
              </a:ext>
            </a:extLst>
          </p:cNvPr>
          <p:cNvSpPr txBox="1"/>
          <p:nvPr/>
        </p:nvSpPr>
        <p:spPr>
          <a:xfrm>
            <a:off x="7013293" y="5358877"/>
            <a:ext cx="26534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Dashboard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F17F59B-7DFE-593C-6B49-575B0602C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4880D5-7BA5-05A1-5EFB-2BEA8FEF8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6" y="719640"/>
            <a:ext cx="2450596" cy="47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1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83106-8F9E-7701-A945-8472D8864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5299-593C-3348-14F3-70F298F7E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7E0FB1CB-1C39-3C9C-ED47-5676C85A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631A3-DF3C-DD6F-1C9A-617B7FD4D536}"/>
              </a:ext>
            </a:extLst>
          </p:cNvPr>
          <p:cNvSpPr txBox="1"/>
          <p:nvPr/>
        </p:nvSpPr>
        <p:spPr>
          <a:xfrm>
            <a:off x="1322890" y="2126924"/>
            <a:ext cx="9546220" cy="208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Conservation: Prevents overflow and wastage.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Efficiency: Reduces unnecessary pump operation.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Sustainability: Encourages responsible water usage.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2BCCAF-480F-53CA-60E2-40243ACF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8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24D1A-7164-A4C6-CDAC-CA2F0E2A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DD1A-9060-DF4D-1C11-066439F1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B3DC7EC2-D65F-D638-92F0-D3B89DF0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998EA-7821-B0B1-807D-A56F846C56E3}"/>
              </a:ext>
            </a:extLst>
          </p:cNvPr>
          <p:cNvSpPr txBox="1"/>
          <p:nvPr/>
        </p:nvSpPr>
        <p:spPr>
          <a:xfrm>
            <a:off x="808057" y="1768109"/>
            <a:ext cx="10575886" cy="2779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automated pump system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Waterproof ultrasonic sensor (JSN-SR04T)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Power Integration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Leakage 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32318-9FF8-8C4B-08E6-C250CDC8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42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57A2C-6452-3C09-04DD-161971BA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5A1F-FE4C-CD3C-F57B-D456E624E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51996AAD-1E4A-8D06-7642-A4BDC2DC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C5EB1-7443-E92B-928F-13B5CE458A02}"/>
              </a:ext>
            </a:extLst>
          </p:cNvPr>
          <p:cNvSpPr txBox="1"/>
          <p:nvPr/>
        </p:nvSpPr>
        <p:spPr>
          <a:xfrm>
            <a:off x="585364" y="1849132"/>
            <a:ext cx="11382859" cy="208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 Combines IoT and automation for critical challenges.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Action: Highlight adoption potential and encourage feedback.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DA7A6-D8B9-435E-5B98-B25F5ABD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76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923DCD-00DA-523B-69E6-EB1335FA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BC641-609B-4321-143B-D7880EE1921F}"/>
              </a:ext>
            </a:extLst>
          </p:cNvPr>
          <p:cNvSpPr txBox="1"/>
          <p:nvPr/>
        </p:nvSpPr>
        <p:spPr>
          <a:xfrm>
            <a:off x="4111345" y="1107608"/>
            <a:ext cx="38138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C7F5-D874-1219-F8E9-4DA998A50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123271"/>
            <a:ext cx="3810000" cy="3810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CAA114-FC60-8C7A-13DF-E3A46BA8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877" y="6356350"/>
            <a:ext cx="4114800" cy="36512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5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817D-FECE-E197-1FEF-2CF781B4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8"/>
            <a:ext cx="12192000" cy="656851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923DCD-00DA-523B-69E6-EB1335FA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76B55-0CB4-77A1-5B90-E00C0FAAE1AE}"/>
              </a:ext>
            </a:extLst>
          </p:cNvPr>
          <p:cNvSpPr txBox="1"/>
          <p:nvPr/>
        </p:nvSpPr>
        <p:spPr>
          <a:xfrm>
            <a:off x="1376015" y="826659"/>
            <a:ext cx="9499600" cy="561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to the Problem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Selling Proposition (USP)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Components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of System Implementation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72101B5-E4D7-9EA6-C882-15633419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6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D2D7D-66BD-8F32-A0EC-4D0C23B4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C7EEE-6133-CF2F-E830-A2F572B1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3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26AC16-4E38-1F49-4234-86343DF3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8E11E216-B05D-5F27-E043-873E1626D8F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304977-02C6-EB19-2E7D-026A791FDFCD}"/>
              </a:ext>
            </a:extLst>
          </p:cNvPr>
          <p:cNvSpPr txBox="1"/>
          <p:nvPr/>
        </p:nvSpPr>
        <p:spPr>
          <a:xfrm>
            <a:off x="164796" y="1693076"/>
            <a:ext cx="8445804" cy="347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This Project Matters: Address global water scarcity challenges.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of IoT: Automating water level monitoring.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Build a smart system for efficient water management.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F5055-A357-BAD0-3DF9-1941517A9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60461" y="1793655"/>
            <a:ext cx="4370967" cy="3270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658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AF6AE-8FA8-8442-0480-CB782B0A3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E5EDB-3369-5FA0-ACC5-589EFC4B6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55ED6-AA24-E7BA-97DA-3FD694134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4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E44854-A6B4-5F32-FFA0-7C6AC818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82EAD10-30AF-5F0A-2E39-B35A791C04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D017F-E445-E0F8-C196-E455CAC661CE}"/>
              </a:ext>
            </a:extLst>
          </p:cNvPr>
          <p:cNvSpPr txBox="1"/>
          <p:nvPr/>
        </p:nvSpPr>
        <p:spPr>
          <a:xfrm>
            <a:off x="2441642" y="2181911"/>
            <a:ext cx="8460038" cy="1015663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Dependency: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human supervision is required, making the process inefficient.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BDDD11-2F95-2DE5-6BB3-EB3947C90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29" y="1673125"/>
            <a:ext cx="1658112" cy="165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F2745D-CD7D-1CF4-7507-FBE3B1E5FF94}"/>
              </a:ext>
            </a:extLst>
          </p:cNvPr>
          <p:cNvSpPr txBox="1"/>
          <p:nvPr/>
        </p:nvSpPr>
        <p:spPr>
          <a:xfrm>
            <a:off x="786082" y="4546758"/>
            <a:ext cx="8435268" cy="1015663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Pump Damage: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pumps without water can cause motor damage due to dry running.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1F612-6481-FC7F-6DDE-997D1DD73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568" y="4029759"/>
            <a:ext cx="1658112" cy="165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84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084CC-CD77-00B5-BA6F-04C0BA50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4BD71-EBEA-4AD0-26B7-F7D99BC6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5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39147D-E069-DA21-E912-4C7FE715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8484DB15-3450-8FDF-2BDF-1AA82138AC8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C4C6F-2E51-CDCD-EA20-F90F680A4ECF}"/>
              </a:ext>
            </a:extLst>
          </p:cNvPr>
          <p:cNvSpPr txBox="1"/>
          <p:nvPr/>
        </p:nvSpPr>
        <p:spPr>
          <a:xfrm>
            <a:off x="2469545" y="4439173"/>
            <a:ext cx="8419422" cy="1015663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Inconvenience: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checking of water levels is time-consuming and labor-intensive.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4EB90-6307-6325-D6C4-BA42760890EC}"/>
              </a:ext>
            </a:extLst>
          </p:cNvPr>
          <p:cNvSpPr txBox="1"/>
          <p:nvPr/>
        </p:nvSpPr>
        <p:spPr>
          <a:xfrm>
            <a:off x="811433" y="2134681"/>
            <a:ext cx="8419422" cy="1015663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Alerts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real-time notifications or alerts for critical water levels.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0672C-4F68-C608-ECEB-7F29B4D5D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55" y="1509654"/>
            <a:ext cx="1658112" cy="1658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CEFC2F-6444-962E-5AF9-154457001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6" y="3913960"/>
            <a:ext cx="1658112" cy="165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142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FDAA-FE0B-F432-E9CB-8DAE50973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9B450-061E-5CDF-FD5D-AE98AC4B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178DB-8029-15B3-6CD9-E2C294DA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6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DEEED1-EAD1-F964-B310-804D0E32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to the Problem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1DD1DC97-77F7-DA21-C779-27430250E1F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37B01-E34C-E1E4-26E1-E3418F12054E}"/>
              </a:ext>
            </a:extLst>
          </p:cNvPr>
          <p:cNvSpPr txBox="1"/>
          <p:nvPr/>
        </p:nvSpPr>
        <p:spPr>
          <a:xfrm>
            <a:off x="510208" y="2039324"/>
            <a:ext cx="11171583" cy="2779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with sensors.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OLED display and web interface provide instant water level updates.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 alerts, reducing the manual water level check.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 alerts on mobile or web dashboard.</a:t>
            </a:r>
          </a:p>
        </p:txBody>
      </p:sp>
    </p:spTree>
    <p:extLst>
      <p:ext uri="{BB962C8B-B14F-4D97-AF65-F5344CB8AC3E}">
        <p14:creationId xmlns:p14="http://schemas.microsoft.com/office/powerpoint/2010/main" val="106282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0C586-D472-CD21-097F-84EE9CDA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D8B74-A5C1-FE4F-C6B3-55500540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363B0-4DCA-5C9C-B369-4DA0F05F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31E0F-6F2D-4B7E-8FC4-866B7CE370C5}" type="slidenum">
              <a:rPr lang="en-IN" smtClean="0"/>
              <a:t>7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F0F64C-DEBC-5018-A458-65863E467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Selling Proposition (USP)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2B61F0C4-E8AD-E11C-5DF0-5C042DF6661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B5BA2-DD01-2E65-5132-D7B927C46A36}"/>
              </a:ext>
            </a:extLst>
          </p:cNvPr>
          <p:cNvSpPr txBox="1"/>
          <p:nvPr/>
        </p:nvSpPr>
        <p:spPr>
          <a:xfrm>
            <a:off x="2189921" y="2385573"/>
            <a:ext cx="7812157" cy="208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Durability for harsh conditions.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alerts to prevent wastage.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interfaces and affordable design.</a:t>
            </a:r>
          </a:p>
        </p:txBody>
      </p:sp>
    </p:spTree>
    <p:extLst>
      <p:ext uri="{BB962C8B-B14F-4D97-AF65-F5344CB8AC3E}">
        <p14:creationId xmlns:p14="http://schemas.microsoft.com/office/powerpoint/2010/main" val="206219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35281-EC73-86A7-A23E-EFE24A1B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88E1-1DEB-2D07-4CEE-D7E30C42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Components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0618B368-C5D9-9CAC-BD5D-8BE81F77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0BDC1-546D-A336-7A08-763205CD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2" y="1563329"/>
            <a:ext cx="1619250" cy="161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24EA3-AC1F-2AE5-604A-142C63FD9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47" y="1561722"/>
            <a:ext cx="2032000" cy="15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8C1A5B-7F68-29C8-30DD-2E8DD85C8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08" y="1558696"/>
            <a:ext cx="1905000" cy="1905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5C3AB8-143C-9E5B-EC62-F1DFCC6D8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4128497"/>
            <a:ext cx="1658112" cy="16581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C503FF-3277-E447-1F87-2F6EA2935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85" y="4128497"/>
            <a:ext cx="1981962" cy="173452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56DB97-BCC1-6273-97A4-A439163A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94" y="4255437"/>
            <a:ext cx="3095625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86877D-B60E-0EB2-954B-DAEB80B4A6A7}"/>
              </a:ext>
            </a:extLst>
          </p:cNvPr>
          <p:cNvSpPr txBox="1"/>
          <p:nvPr/>
        </p:nvSpPr>
        <p:spPr>
          <a:xfrm>
            <a:off x="406769" y="318640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 Node MCU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(Microcontroller)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055A6-8421-6B4C-A640-37795F79E9A0}"/>
              </a:ext>
            </a:extLst>
          </p:cNvPr>
          <p:cNvSpPr txBox="1"/>
          <p:nvPr/>
        </p:nvSpPr>
        <p:spPr>
          <a:xfrm>
            <a:off x="5009212" y="3129788"/>
            <a:ext cx="1819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HC-SR04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D83671-C379-E0E7-0FAD-4AF188E37E65}"/>
              </a:ext>
            </a:extLst>
          </p:cNvPr>
          <p:cNvSpPr txBox="1"/>
          <p:nvPr/>
        </p:nvSpPr>
        <p:spPr>
          <a:xfrm>
            <a:off x="9247711" y="3507762"/>
            <a:ext cx="210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0.96’’ OLED display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C4FE56-3769-3A19-11F2-66B80F3BED44}"/>
              </a:ext>
            </a:extLst>
          </p:cNvPr>
          <p:cNvSpPr txBox="1"/>
          <p:nvPr/>
        </p:nvSpPr>
        <p:spPr>
          <a:xfrm>
            <a:off x="977535" y="576855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99FAC3-BBDC-7D90-F3FE-E968852A73F3}"/>
              </a:ext>
            </a:extLst>
          </p:cNvPr>
          <p:cNvSpPr txBox="1"/>
          <p:nvPr/>
        </p:nvSpPr>
        <p:spPr>
          <a:xfrm>
            <a:off x="5207228" y="5863019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Jumper Wires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6E6DF9-1F93-F912-927A-053F7DF97CE5}"/>
              </a:ext>
            </a:extLst>
          </p:cNvPr>
          <p:cNvSpPr txBox="1"/>
          <p:nvPr/>
        </p:nvSpPr>
        <p:spPr>
          <a:xfrm>
            <a:off x="8945076" y="5493687"/>
            <a:ext cx="269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Blynk Web and mobile app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AB25B-F2D4-2909-61F9-7850C6E5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5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9021A-1A78-823E-AB26-527FCDED3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8A51-1E03-8C78-C48D-D451EF76B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1115488-342F-0C7F-FC19-01453748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E2D6A-0E2F-FFAC-BA96-A640B86EA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2205037"/>
            <a:ext cx="6724650" cy="2447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238C85-AC82-7212-6C36-284E5EB71850}"/>
              </a:ext>
            </a:extLst>
          </p:cNvPr>
          <p:cNvSpPr txBox="1"/>
          <p:nvPr/>
        </p:nvSpPr>
        <p:spPr>
          <a:xfrm>
            <a:off x="1768515" y="4950658"/>
            <a:ext cx="86549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interact to monitor and manage water.</a:t>
            </a:r>
            <a:endParaRPr lang="en-IN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98FD3C7-BF92-7B58-04EF-606A6CFD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Water Level Monitoring System using Microcontroller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24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8BEEAC-0C14-485E-8428-CA8543A37A39}">
  <we:reference id="wa200000113" version="1.0.0.0" store="en-IN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506</Words>
  <Application>Microsoft Office PowerPoint</Application>
  <PresentationFormat>Widescreen</PresentationFormat>
  <Paragraphs>115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Table of Contents</vt:lpstr>
      <vt:lpstr>Introduction</vt:lpstr>
      <vt:lpstr>Problem Statement</vt:lpstr>
      <vt:lpstr>Problem Statement</vt:lpstr>
      <vt:lpstr>Solution to the Problem</vt:lpstr>
      <vt:lpstr>Unique Selling Proposition (USP)</vt:lpstr>
      <vt:lpstr>Required Components</vt:lpstr>
      <vt:lpstr>System Architecture</vt:lpstr>
      <vt:lpstr>Diagram of System Implementation</vt:lpstr>
      <vt:lpstr>User Interface</vt:lpstr>
      <vt:lpstr>Environmental Impact</vt:lpstr>
      <vt:lpstr>Future Enhancements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Diyabarta Naorem</dc:creator>
  <cp:lastModifiedBy>Diyabarta Naorem</cp:lastModifiedBy>
  <cp:revision>58</cp:revision>
  <dcterms:created xsi:type="dcterms:W3CDTF">2025-01-20T07:58:05Z</dcterms:created>
  <dcterms:modified xsi:type="dcterms:W3CDTF">2025-01-20T14:08:30Z</dcterms:modified>
</cp:coreProperties>
</file>